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25B6B-DFE9-4546-A7D5-6DFC9F3CEE82}" type="datetimeFigureOut">
              <a:rPr lang="sv-SE" smtClean="0"/>
              <a:t>2015-05-26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D9EFF-6D3B-447F-8EA9-F98B0375B8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2334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647EB-A6C0-4B18-81C4-B9FD27D99F7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4441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647EB-A6C0-4B18-81C4-B9FD27D99F7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4441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647EB-A6C0-4B18-81C4-B9FD27D99F7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4441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647EB-A6C0-4B18-81C4-B9FD27D99F7F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4441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647EB-A6C0-4B18-81C4-B9FD27D99F7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4441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D4AB-E65D-4D92-8271-6B5A224E2B96}" type="datetimeFigureOut">
              <a:rPr lang="sv-SE" smtClean="0"/>
              <a:t>2015-05-26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A46C-8885-4999-9EC9-CCC19A87E5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6476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D4AB-E65D-4D92-8271-6B5A224E2B96}" type="datetimeFigureOut">
              <a:rPr lang="sv-SE" smtClean="0"/>
              <a:t>2015-05-26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A46C-8885-4999-9EC9-CCC19A87E5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724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D4AB-E65D-4D92-8271-6B5A224E2B96}" type="datetimeFigureOut">
              <a:rPr lang="sv-SE" smtClean="0"/>
              <a:t>2015-05-26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A46C-8885-4999-9EC9-CCC19A87E5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793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D4AB-E65D-4D92-8271-6B5A224E2B96}" type="datetimeFigureOut">
              <a:rPr lang="sv-SE" smtClean="0"/>
              <a:t>2015-05-26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A46C-8885-4999-9EC9-CCC19A87E5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227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D4AB-E65D-4D92-8271-6B5A224E2B96}" type="datetimeFigureOut">
              <a:rPr lang="sv-SE" smtClean="0"/>
              <a:t>2015-05-26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A46C-8885-4999-9EC9-CCC19A87E5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459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D4AB-E65D-4D92-8271-6B5A224E2B96}" type="datetimeFigureOut">
              <a:rPr lang="sv-SE" smtClean="0"/>
              <a:t>2015-05-26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A46C-8885-4999-9EC9-CCC19A87E5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2765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D4AB-E65D-4D92-8271-6B5A224E2B96}" type="datetimeFigureOut">
              <a:rPr lang="sv-SE" smtClean="0"/>
              <a:t>2015-05-26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A46C-8885-4999-9EC9-CCC19A87E5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389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D4AB-E65D-4D92-8271-6B5A224E2B96}" type="datetimeFigureOut">
              <a:rPr lang="sv-SE" smtClean="0"/>
              <a:t>2015-05-26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A46C-8885-4999-9EC9-CCC19A87E5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456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D4AB-E65D-4D92-8271-6B5A224E2B96}" type="datetimeFigureOut">
              <a:rPr lang="sv-SE" smtClean="0"/>
              <a:t>2015-05-26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A46C-8885-4999-9EC9-CCC19A87E5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072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D4AB-E65D-4D92-8271-6B5A224E2B96}" type="datetimeFigureOut">
              <a:rPr lang="sv-SE" smtClean="0"/>
              <a:t>2015-05-26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A46C-8885-4999-9EC9-CCC19A87E5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026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D4AB-E65D-4D92-8271-6B5A224E2B96}" type="datetimeFigureOut">
              <a:rPr lang="sv-SE" smtClean="0"/>
              <a:t>2015-05-26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AA46C-8885-4999-9EC9-CCC19A87E5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710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CD4AB-E65D-4D92-8271-6B5A224E2B96}" type="datetimeFigureOut">
              <a:rPr lang="sv-SE" smtClean="0"/>
              <a:t>2015-05-26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AA46C-8885-4999-9EC9-CCC19A87E5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378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-6959600" y="-2032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823" y="6121871"/>
            <a:ext cx="1904762" cy="692064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9" t="5369" r="24604" b="4335"/>
          <a:stretch/>
        </p:blipFill>
        <p:spPr bwMode="auto">
          <a:xfrm>
            <a:off x="3131840" y="260648"/>
            <a:ext cx="5779589" cy="64807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</p:pic>
      <p:sp>
        <p:nvSpPr>
          <p:cNvPr id="14" name="Frihandsfigur 13"/>
          <p:cNvSpPr/>
          <p:nvPr/>
        </p:nvSpPr>
        <p:spPr>
          <a:xfrm>
            <a:off x="6258757" y="4012707"/>
            <a:ext cx="1411550" cy="1322773"/>
          </a:xfrm>
          <a:custGeom>
            <a:avLst/>
            <a:gdLst>
              <a:gd name="connsiteX0" fmla="*/ 577049 w 1411550"/>
              <a:gd name="connsiteY0" fmla="*/ 0 h 1322773"/>
              <a:gd name="connsiteX1" fmla="*/ 1225119 w 1411550"/>
              <a:gd name="connsiteY1" fmla="*/ 417250 h 1322773"/>
              <a:gd name="connsiteX2" fmla="*/ 1411550 w 1411550"/>
              <a:gd name="connsiteY2" fmla="*/ 1038687 h 1322773"/>
              <a:gd name="connsiteX3" fmla="*/ 1322773 w 1411550"/>
              <a:gd name="connsiteY3" fmla="*/ 1322773 h 1322773"/>
              <a:gd name="connsiteX4" fmla="*/ 1047565 w 1411550"/>
              <a:gd name="connsiteY4" fmla="*/ 1180730 h 1322773"/>
              <a:gd name="connsiteX5" fmla="*/ 914400 w 1411550"/>
              <a:gd name="connsiteY5" fmla="*/ 1278384 h 1322773"/>
              <a:gd name="connsiteX6" fmla="*/ 825624 w 1411550"/>
              <a:gd name="connsiteY6" fmla="*/ 1207363 h 1322773"/>
              <a:gd name="connsiteX7" fmla="*/ 754602 w 1411550"/>
              <a:gd name="connsiteY7" fmla="*/ 727969 h 1322773"/>
              <a:gd name="connsiteX8" fmla="*/ 488272 w 1411550"/>
              <a:gd name="connsiteY8" fmla="*/ 470516 h 1322773"/>
              <a:gd name="connsiteX9" fmla="*/ 204187 w 1411550"/>
              <a:gd name="connsiteY9" fmla="*/ 479394 h 1322773"/>
              <a:gd name="connsiteX10" fmla="*/ 0 w 1411550"/>
              <a:gd name="connsiteY10" fmla="*/ 301841 h 1322773"/>
              <a:gd name="connsiteX11" fmla="*/ 408373 w 1411550"/>
              <a:gd name="connsiteY11" fmla="*/ 124287 h 1322773"/>
              <a:gd name="connsiteX12" fmla="*/ 577049 w 1411550"/>
              <a:gd name="connsiteY12" fmla="*/ 0 h 132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1550" h="1322773">
                <a:moveTo>
                  <a:pt x="577049" y="0"/>
                </a:moveTo>
                <a:lnTo>
                  <a:pt x="1225119" y="417250"/>
                </a:lnTo>
                <a:lnTo>
                  <a:pt x="1411550" y="1038687"/>
                </a:lnTo>
                <a:lnTo>
                  <a:pt x="1322773" y="1322773"/>
                </a:lnTo>
                <a:lnTo>
                  <a:pt x="1047565" y="1180730"/>
                </a:lnTo>
                <a:lnTo>
                  <a:pt x="914400" y="1278384"/>
                </a:lnTo>
                <a:lnTo>
                  <a:pt x="825624" y="1207363"/>
                </a:lnTo>
                <a:lnTo>
                  <a:pt x="754602" y="727969"/>
                </a:lnTo>
                <a:lnTo>
                  <a:pt x="488272" y="470516"/>
                </a:lnTo>
                <a:lnTo>
                  <a:pt x="204187" y="479394"/>
                </a:lnTo>
                <a:lnTo>
                  <a:pt x="0" y="301841"/>
                </a:lnTo>
                <a:lnTo>
                  <a:pt x="408373" y="124287"/>
                </a:lnTo>
                <a:lnTo>
                  <a:pt x="577049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Frihandsfigur 14"/>
          <p:cNvSpPr/>
          <p:nvPr/>
        </p:nvSpPr>
        <p:spPr>
          <a:xfrm>
            <a:off x="4829452" y="1171852"/>
            <a:ext cx="1642369" cy="1447061"/>
          </a:xfrm>
          <a:custGeom>
            <a:avLst/>
            <a:gdLst>
              <a:gd name="connsiteX0" fmla="*/ 648070 w 1642369"/>
              <a:gd name="connsiteY0" fmla="*/ 0 h 1447061"/>
              <a:gd name="connsiteX1" fmla="*/ 0 w 1642369"/>
              <a:gd name="connsiteY1" fmla="*/ 1012055 h 1447061"/>
              <a:gd name="connsiteX2" fmla="*/ 1207364 w 1642369"/>
              <a:gd name="connsiteY2" fmla="*/ 1447061 h 1447061"/>
              <a:gd name="connsiteX3" fmla="*/ 1642369 w 1642369"/>
              <a:gd name="connsiteY3" fmla="*/ 523783 h 1447061"/>
              <a:gd name="connsiteX4" fmla="*/ 648070 w 1642369"/>
              <a:gd name="connsiteY4" fmla="*/ 0 h 144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369" h="1447061">
                <a:moveTo>
                  <a:pt x="648070" y="0"/>
                </a:moveTo>
                <a:lnTo>
                  <a:pt x="0" y="1012055"/>
                </a:lnTo>
                <a:lnTo>
                  <a:pt x="1207364" y="1447061"/>
                </a:lnTo>
                <a:lnTo>
                  <a:pt x="1642369" y="523783"/>
                </a:lnTo>
                <a:lnTo>
                  <a:pt x="64807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Frihandsfigur 15"/>
          <p:cNvSpPr/>
          <p:nvPr/>
        </p:nvSpPr>
        <p:spPr>
          <a:xfrm>
            <a:off x="3737499" y="488272"/>
            <a:ext cx="1642369" cy="1056443"/>
          </a:xfrm>
          <a:custGeom>
            <a:avLst/>
            <a:gdLst>
              <a:gd name="connsiteX0" fmla="*/ 310718 w 1642369"/>
              <a:gd name="connsiteY0" fmla="*/ 0 h 1056443"/>
              <a:gd name="connsiteX1" fmla="*/ 0 w 1642369"/>
              <a:gd name="connsiteY1" fmla="*/ 550415 h 1056443"/>
              <a:gd name="connsiteX2" fmla="*/ 239697 w 1642369"/>
              <a:gd name="connsiteY2" fmla="*/ 630314 h 1056443"/>
              <a:gd name="connsiteX3" fmla="*/ 319596 w 1642369"/>
              <a:gd name="connsiteY3" fmla="*/ 417250 h 1056443"/>
              <a:gd name="connsiteX4" fmla="*/ 710214 w 1642369"/>
              <a:gd name="connsiteY4" fmla="*/ 594804 h 1056443"/>
              <a:gd name="connsiteX5" fmla="*/ 648070 w 1642369"/>
              <a:gd name="connsiteY5" fmla="*/ 807868 h 1056443"/>
              <a:gd name="connsiteX6" fmla="*/ 1358284 w 1642369"/>
              <a:gd name="connsiteY6" fmla="*/ 1056443 h 1056443"/>
              <a:gd name="connsiteX7" fmla="*/ 1642369 w 1642369"/>
              <a:gd name="connsiteY7" fmla="*/ 639192 h 1056443"/>
              <a:gd name="connsiteX8" fmla="*/ 310718 w 1642369"/>
              <a:gd name="connsiteY8" fmla="*/ 0 h 105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2369" h="1056443">
                <a:moveTo>
                  <a:pt x="310718" y="0"/>
                </a:moveTo>
                <a:lnTo>
                  <a:pt x="0" y="550415"/>
                </a:lnTo>
                <a:lnTo>
                  <a:pt x="239697" y="630314"/>
                </a:lnTo>
                <a:lnTo>
                  <a:pt x="319596" y="417250"/>
                </a:lnTo>
                <a:lnTo>
                  <a:pt x="710214" y="594804"/>
                </a:lnTo>
                <a:lnTo>
                  <a:pt x="648070" y="807868"/>
                </a:lnTo>
                <a:lnTo>
                  <a:pt x="1358284" y="1056443"/>
                </a:lnTo>
                <a:lnTo>
                  <a:pt x="1642369" y="639192"/>
                </a:lnTo>
                <a:lnTo>
                  <a:pt x="310718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Frihandsfigur 16"/>
          <p:cNvSpPr/>
          <p:nvPr/>
        </p:nvSpPr>
        <p:spPr>
          <a:xfrm>
            <a:off x="3346882" y="1198485"/>
            <a:ext cx="1447060" cy="1029810"/>
          </a:xfrm>
          <a:custGeom>
            <a:avLst/>
            <a:gdLst>
              <a:gd name="connsiteX0" fmla="*/ 1251751 w 1447060"/>
              <a:gd name="connsiteY0" fmla="*/ 1029810 h 1029810"/>
              <a:gd name="connsiteX1" fmla="*/ 0 w 1447060"/>
              <a:gd name="connsiteY1" fmla="*/ 559294 h 1029810"/>
              <a:gd name="connsiteX2" fmla="*/ 195308 w 1447060"/>
              <a:gd name="connsiteY2" fmla="*/ 0 h 1029810"/>
              <a:gd name="connsiteX3" fmla="*/ 426128 w 1447060"/>
              <a:gd name="connsiteY3" fmla="*/ 71022 h 1029810"/>
              <a:gd name="connsiteX4" fmla="*/ 390617 w 1447060"/>
              <a:gd name="connsiteY4" fmla="*/ 168676 h 1029810"/>
              <a:gd name="connsiteX5" fmla="*/ 559293 w 1447060"/>
              <a:gd name="connsiteY5" fmla="*/ 230820 h 1029810"/>
              <a:gd name="connsiteX6" fmla="*/ 488271 w 1447060"/>
              <a:gd name="connsiteY6" fmla="*/ 337352 h 1029810"/>
              <a:gd name="connsiteX7" fmla="*/ 692458 w 1447060"/>
              <a:gd name="connsiteY7" fmla="*/ 390618 h 1029810"/>
              <a:gd name="connsiteX8" fmla="*/ 745724 w 1447060"/>
              <a:gd name="connsiteY8" fmla="*/ 275208 h 1029810"/>
              <a:gd name="connsiteX9" fmla="*/ 994299 w 1447060"/>
              <a:gd name="connsiteY9" fmla="*/ 390618 h 1029810"/>
              <a:gd name="connsiteX10" fmla="*/ 1056442 w 1447060"/>
              <a:gd name="connsiteY10" fmla="*/ 159798 h 1029810"/>
              <a:gd name="connsiteX11" fmla="*/ 1340528 w 1447060"/>
              <a:gd name="connsiteY11" fmla="*/ 257453 h 1029810"/>
              <a:gd name="connsiteX12" fmla="*/ 1260629 w 1447060"/>
              <a:gd name="connsiteY12" fmla="*/ 443884 h 1029810"/>
              <a:gd name="connsiteX13" fmla="*/ 1145219 w 1447060"/>
              <a:gd name="connsiteY13" fmla="*/ 435006 h 1029810"/>
              <a:gd name="connsiteX14" fmla="*/ 1091953 w 1447060"/>
              <a:gd name="connsiteY14" fmla="*/ 639193 h 1029810"/>
              <a:gd name="connsiteX15" fmla="*/ 1447060 w 1447060"/>
              <a:gd name="connsiteY15" fmla="*/ 790113 h 1029810"/>
              <a:gd name="connsiteX16" fmla="*/ 1251751 w 1447060"/>
              <a:gd name="connsiteY16" fmla="*/ 1029810 h 102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47060" h="1029810">
                <a:moveTo>
                  <a:pt x="1251751" y="1029810"/>
                </a:moveTo>
                <a:lnTo>
                  <a:pt x="0" y="559294"/>
                </a:lnTo>
                <a:lnTo>
                  <a:pt x="195308" y="0"/>
                </a:lnTo>
                <a:lnTo>
                  <a:pt x="426128" y="71022"/>
                </a:lnTo>
                <a:lnTo>
                  <a:pt x="390617" y="168676"/>
                </a:lnTo>
                <a:lnTo>
                  <a:pt x="559293" y="230820"/>
                </a:lnTo>
                <a:lnTo>
                  <a:pt x="488271" y="337352"/>
                </a:lnTo>
                <a:lnTo>
                  <a:pt x="692458" y="390618"/>
                </a:lnTo>
                <a:lnTo>
                  <a:pt x="745724" y="275208"/>
                </a:lnTo>
                <a:lnTo>
                  <a:pt x="994299" y="390618"/>
                </a:lnTo>
                <a:lnTo>
                  <a:pt x="1056442" y="159798"/>
                </a:lnTo>
                <a:lnTo>
                  <a:pt x="1340528" y="257453"/>
                </a:lnTo>
                <a:lnTo>
                  <a:pt x="1260629" y="443884"/>
                </a:lnTo>
                <a:lnTo>
                  <a:pt x="1145219" y="435006"/>
                </a:lnTo>
                <a:lnTo>
                  <a:pt x="1091953" y="639193"/>
                </a:lnTo>
                <a:lnTo>
                  <a:pt x="1447060" y="790113"/>
                </a:lnTo>
                <a:lnTo>
                  <a:pt x="1251751" y="102981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ruta 17"/>
          <p:cNvSpPr txBox="1"/>
          <p:nvPr/>
        </p:nvSpPr>
        <p:spPr>
          <a:xfrm>
            <a:off x="6485261" y="3960150"/>
            <a:ext cx="830677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1100" dirty="0" smtClean="0"/>
              <a:t> Parkering</a:t>
            </a:r>
          </a:p>
          <a:p>
            <a:r>
              <a:rPr lang="sv-SE" sz="1100" dirty="0" smtClean="0"/>
              <a:t>Restaurang</a:t>
            </a:r>
            <a:endParaRPr lang="sv-SE" sz="1100" dirty="0"/>
          </a:p>
        </p:txBody>
      </p:sp>
      <p:cxnSp>
        <p:nvCxnSpPr>
          <p:cNvPr id="19" name="Rak 18"/>
          <p:cNvCxnSpPr>
            <a:stCxn id="18" idx="2"/>
          </p:cNvCxnSpPr>
          <p:nvPr/>
        </p:nvCxnSpPr>
        <p:spPr>
          <a:xfrm>
            <a:off x="6900600" y="4391037"/>
            <a:ext cx="104195" cy="460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flipH="1">
            <a:off x="8372136" y="3562624"/>
            <a:ext cx="16288" cy="2264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Rak 20"/>
          <p:cNvCxnSpPr>
            <a:stCxn id="28" idx="2"/>
          </p:cNvCxnSpPr>
          <p:nvPr/>
        </p:nvCxnSpPr>
        <p:spPr>
          <a:xfrm>
            <a:off x="5722404" y="1915671"/>
            <a:ext cx="0" cy="1451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ruta 21"/>
          <p:cNvSpPr txBox="1"/>
          <p:nvPr/>
        </p:nvSpPr>
        <p:spPr>
          <a:xfrm>
            <a:off x="4493466" y="764704"/>
            <a:ext cx="729687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v-SE" sz="1100" dirty="0" smtClean="0"/>
              <a:t>Parkering</a:t>
            </a:r>
          </a:p>
          <a:p>
            <a:pPr algn="ctr"/>
            <a:r>
              <a:rPr lang="sv-SE" sz="1100" dirty="0" smtClean="0"/>
              <a:t>L&amp;L</a:t>
            </a:r>
            <a:endParaRPr lang="sv-SE" sz="1100" dirty="0"/>
          </a:p>
        </p:txBody>
      </p:sp>
      <p:cxnSp>
        <p:nvCxnSpPr>
          <p:cNvPr id="23" name="Rak 22"/>
          <p:cNvCxnSpPr>
            <a:stCxn id="22" idx="2"/>
          </p:cNvCxnSpPr>
          <p:nvPr/>
        </p:nvCxnSpPr>
        <p:spPr>
          <a:xfrm>
            <a:off x="4858310" y="1195591"/>
            <a:ext cx="0" cy="1451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ruta 23"/>
          <p:cNvSpPr txBox="1"/>
          <p:nvPr/>
        </p:nvSpPr>
        <p:spPr>
          <a:xfrm>
            <a:off x="3701378" y="1412776"/>
            <a:ext cx="729687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v-SE" sz="1100" dirty="0" smtClean="0"/>
              <a:t>Parkering</a:t>
            </a:r>
            <a:br>
              <a:rPr lang="sv-SE" sz="1100" dirty="0" smtClean="0"/>
            </a:br>
            <a:r>
              <a:rPr lang="sv-SE" sz="1100" dirty="0" smtClean="0"/>
              <a:t>Ridhus</a:t>
            </a:r>
            <a:endParaRPr lang="sv-SE" sz="1100" dirty="0"/>
          </a:p>
        </p:txBody>
      </p:sp>
      <p:cxnSp>
        <p:nvCxnSpPr>
          <p:cNvPr id="25" name="Rak 24"/>
          <p:cNvCxnSpPr>
            <a:stCxn id="24" idx="2"/>
          </p:cNvCxnSpPr>
          <p:nvPr/>
        </p:nvCxnSpPr>
        <p:spPr>
          <a:xfrm>
            <a:off x="4066222" y="1843663"/>
            <a:ext cx="0" cy="1451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ubrik 23"/>
          <p:cNvSpPr txBox="1">
            <a:spLocks/>
          </p:cNvSpPr>
          <p:nvPr/>
        </p:nvSpPr>
        <p:spPr>
          <a:xfrm>
            <a:off x="35496" y="260648"/>
            <a:ext cx="3080321" cy="2983135"/>
          </a:xfrm>
          <a:prstGeom prst="rect">
            <a:avLst/>
          </a:prstGeom>
          <a:solidFill>
            <a:srgbClr val="DD1782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sv-SE"/>
            </a:defPPr>
            <a:lvl1pPr algn="ctr" defTabSz="914400" eaLnBrk="1" latinLnBrk="0" hangingPunct="1">
              <a:buNone/>
              <a:defRPr sz="4400">
                <a:solidFill>
                  <a:schemeClr val="bg1"/>
                </a:solidFill>
                <a:latin typeface="+mn-lt"/>
                <a:ea typeface="+mj-ea"/>
                <a:cs typeface="Arial"/>
              </a:defRPr>
            </a:lvl1pPr>
          </a:lstStyle>
          <a:p>
            <a:r>
              <a:rPr lang="sv-SE" dirty="0"/>
              <a:t>Parkeringar på</a:t>
            </a:r>
            <a:br>
              <a:rPr lang="sv-SE" dirty="0"/>
            </a:br>
            <a:r>
              <a:rPr lang="sv-SE" dirty="0"/>
              <a:t>Solvalla under elitloppet</a:t>
            </a:r>
          </a:p>
        </p:txBody>
      </p:sp>
      <p:sp>
        <p:nvSpPr>
          <p:cNvPr id="27" name="Platshållare för text 29"/>
          <p:cNvSpPr txBox="1">
            <a:spLocks/>
          </p:cNvSpPr>
          <p:nvPr/>
        </p:nvSpPr>
        <p:spPr>
          <a:xfrm>
            <a:off x="457200" y="1690265"/>
            <a:ext cx="3008313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sz="1200" smtClean="0"/>
          </a:p>
          <a:p>
            <a:pPr fontAlgn="auto">
              <a:spcAft>
                <a:spcPts val="0"/>
              </a:spcAft>
            </a:pPr>
            <a:endParaRPr lang="sv-SE" sz="1200" dirty="0"/>
          </a:p>
        </p:txBody>
      </p:sp>
      <p:sp>
        <p:nvSpPr>
          <p:cNvPr id="28" name="textruta 27"/>
          <p:cNvSpPr txBox="1"/>
          <p:nvPr/>
        </p:nvSpPr>
        <p:spPr>
          <a:xfrm>
            <a:off x="5288631" y="1484784"/>
            <a:ext cx="867545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v-SE" sz="1100" dirty="0" smtClean="0"/>
              <a:t>Stallbacken </a:t>
            </a:r>
            <a:br>
              <a:rPr lang="sv-SE" sz="1100" dirty="0" smtClean="0"/>
            </a:br>
            <a:r>
              <a:rPr lang="sv-SE" sz="1100" dirty="0" smtClean="0"/>
              <a:t>inre</a:t>
            </a:r>
            <a:endParaRPr lang="sv-SE" sz="1100" dirty="0"/>
          </a:p>
        </p:txBody>
      </p:sp>
      <p:sp>
        <p:nvSpPr>
          <p:cNvPr id="29" name="Rektangel 28"/>
          <p:cNvSpPr/>
          <p:nvPr/>
        </p:nvSpPr>
        <p:spPr>
          <a:xfrm rot="20635727">
            <a:off x="3388582" y="5925684"/>
            <a:ext cx="1442410" cy="5852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textruta 29"/>
          <p:cNvSpPr txBox="1"/>
          <p:nvPr/>
        </p:nvSpPr>
        <p:spPr>
          <a:xfrm>
            <a:off x="3590253" y="5335480"/>
            <a:ext cx="809837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1100" dirty="0" smtClean="0"/>
              <a:t> Parkering</a:t>
            </a:r>
          </a:p>
          <a:p>
            <a:r>
              <a:rPr lang="sv-SE" sz="1100" dirty="0" smtClean="0"/>
              <a:t>Bällsta Allé</a:t>
            </a:r>
            <a:endParaRPr lang="sv-SE" sz="1100" dirty="0"/>
          </a:p>
        </p:txBody>
      </p:sp>
      <p:cxnSp>
        <p:nvCxnSpPr>
          <p:cNvPr id="31" name="Rak 30"/>
          <p:cNvCxnSpPr/>
          <p:nvPr/>
        </p:nvCxnSpPr>
        <p:spPr>
          <a:xfrm flipH="1">
            <a:off x="4000549" y="5794099"/>
            <a:ext cx="1" cy="4241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Frihandsfigur 31"/>
          <p:cNvSpPr/>
          <p:nvPr/>
        </p:nvSpPr>
        <p:spPr>
          <a:xfrm>
            <a:off x="7461754" y="5617134"/>
            <a:ext cx="632894" cy="712084"/>
          </a:xfrm>
          <a:custGeom>
            <a:avLst/>
            <a:gdLst>
              <a:gd name="connsiteX0" fmla="*/ 196346 w 632894"/>
              <a:gd name="connsiteY0" fmla="*/ 160211 h 712084"/>
              <a:gd name="connsiteX1" fmla="*/ 456119 w 632894"/>
              <a:gd name="connsiteY1" fmla="*/ 25130 h 712084"/>
              <a:gd name="connsiteX2" fmla="*/ 632764 w 632894"/>
              <a:gd name="connsiteY2" fmla="*/ 607021 h 712084"/>
              <a:gd name="connsiteX3" fmla="*/ 476901 w 632894"/>
              <a:gd name="connsiteY3" fmla="*/ 679757 h 712084"/>
              <a:gd name="connsiteX4" fmla="*/ 71655 w 632894"/>
              <a:gd name="connsiteY4" fmla="*/ 690148 h 712084"/>
              <a:gd name="connsiteX5" fmla="*/ 19701 w 632894"/>
              <a:gd name="connsiteY5" fmla="*/ 388811 h 712084"/>
              <a:gd name="connsiteX6" fmla="*/ 289864 w 632894"/>
              <a:gd name="connsiteY6" fmla="*/ 87475 h 71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894" h="712084">
                <a:moveTo>
                  <a:pt x="196346" y="160211"/>
                </a:moveTo>
                <a:cubicBezTo>
                  <a:pt x="289864" y="55436"/>
                  <a:pt x="383383" y="-49338"/>
                  <a:pt x="456119" y="25130"/>
                </a:cubicBezTo>
                <a:cubicBezTo>
                  <a:pt x="528855" y="99598"/>
                  <a:pt x="629300" y="497917"/>
                  <a:pt x="632764" y="607021"/>
                </a:cubicBezTo>
                <a:cubicBezTo>
                  <a:pt x="636228" y="716125"/>
                  <a:pt x="570419" y="665903"/>
                  <a:pt x="476901" y="679757"/>
                </a:cubicBezTo>
                <a:cubicBezTo>
                  <a:pt x="383383" y="693611"/>
                  <a:pt x="147855" y="738639"/>
                  <a:pt x="71655" y="690148"/>
                </a:cubicBezTo>
                <a:cubicBezTo>
                  <a:pt x="-4545" y="641657"/>
                  <a:pt x="-16667" y="489256"/>
                  <a:pt x="19701" y="388811"/>
                </a:cubicBezTo>
                <a:cubicBezTo>
                  <a:pt x="56069" y="288366"/>
                  <a:pt x="248301" y="137698"/>
                  <a:pt x="289864" y="87475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3" name="textruta 32"/>
          <p:cNvSpPr txBox="1"/>
          <p:nvPr/>
        </p:nvSpPr>
        <p:spPr>
          <a:xfrm>
            <a:off x="7586790" y="5542289"/>
            <a:ext cx="561372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1100" dirty="0" smtClean="0"/>
              <a:t>Bussar</a:t>
            </a:r>
            <a:endParaRPr lang="sv-SE" sz="1100" dirty="0"/>
          </a:p>
        </p:txBody>
      </p:sp>
      <p:cxnSp>
        <p:nvCxnSpPr>
          <p:cNvPr id="34" name="Rak 33"/>
          <p:cNvCxnSpPr/>
          <p:nvPr/>
        </p:nvCxnSpPr>
        <p:spPr>
          <a:xfrm>
            <a:off x="7867476" y="5829160"/>
            <a:ext cx="0" cy="1921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Frihandsfigur 34"/>
          <p:cNvSpPr/>
          <p:nvPr/>
        </p:nvSpPr>
        <p:spPr>
          <a:xfrm>
            <a:off x="7886700" y="4161391"/>
            <a:ext cx="426580" cy="921687"/>
          </a:xfrm>
          <a:custGeom>
            <a:avLst/>
            <a:gdLst>
              <a:gd name="connsiteX0" fmla="*/ 10391 w 426580"/>
              <a:gd name="connsiteY0" fmla="*/ 795073 h 921687"/>
              <a:gd name="connsiteX1" fmla="*/ 166255 w 426580"/>
              <a:gd name="connsiteY1" fmla="*/ 57318 h 921687"/>
              <a:gd name="connsiteX2" fmla="*/ 426027 w 426580"/>
              <a:gd name="connsiteY2" fmla="*/ 140445 h 921687"/>
              <a:gd name="connsiteX3" fmla="*/ 228600 w 426580"/>
              <a:gd name="connsiteY3" fmla="*/ 867809 h 921687"/>
              <a:gd name="connsiteX4" fmla="*/ 10391 w 426580"/>
              <a:gd name="connsiteY4" fmla="*/ 867809 h 921687"/>
              <a:gd name="connsiteX5" fmla="*/ 0 w 426580"/>
              <a:gd name="connsiteY5" fmla="*/ 867809 h 92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580" h="921687">
                <a:moveTo>
                  <a:pt x="10391" y="795073"/>
                </a:moveTo>
                <a:cubicBezTo>
                  <a:pt x="53686" y="480748"/>
                  <a:pt x="96982" y="166423"/>
                  <a:pt x="166255" y="57318"/>
                </a:cubicBezTo>
                <a:cubicBezTo>
                  <a:pt x="235528" y="-51787"/>
                  <a:pt x="415636" y="5363"/>
                  <a:pt x="426027" y="140445"/>
                </a:cubicBezTo>
                <a:cubicBezTo>
                  <a:pt x="436418" y="275527"/>
                  <a:pt x="297873" y="746582"/>
                  <a:pt x="228600" y="867809"/>
                </a:cubicBezTo>
                <a:cubicBezTo>
                  <a:pt x="159327" y="989036"/>
                  <a:pt x="10391" y="867809"/>
                  <a:pt x="10391" y="867809"/>
                </a:cubicBezTo>
                <a:lnTo>
                  <a:pt x="0" y="867809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ruta 35"/>
          <p:cNvSpPr txBox="1"/>
          <p:nvPr/>
        </p:nvSpPr>
        <p:spPr>
          <a:xfrm>
            <a:off x="8019876" y="3913983"/>
            <a:ext cx="617477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1100" smtClean="0"/>
              <a:t>Taxizon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250290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-6959600" y="-2032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26" name="Rubrik 23"/>
          <p:cNvSpPr txBox="1">
            <a:spLocks/>
          </p:cNvSpPr>
          <p:nvPr/>
        </p:nvSpPr>
        <p:spPr>
          <a:xfrm>
            <a:off x="35496" y="260648"/>
            <a:ext cx="3080321" cy="2983135"/>
          </a:xfrm>
          <a:prstGeom prst="rect">
            <a:avLst/>
          </a:prstGeom>
          <a:solidFill>
            <a:srgbClr val="DD1782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sv-SE"/>
            </a:defPPr>
            <a:lvl1pPr algn="ctr" defTabSz="914400" eaLnBrk="1" latinLnBrk="0" hangingPunct="1">
              <a:buNone/>
              <a:defRPr sz="4400">
                <a:solidFill>
                  <a:schemeClr val="bg1"/>
                </a:solidFill>
                <a:latin typeface="+mn-lt"/>
                <a:ea typeface="+mj-ea"/>
                <a:cs typeface="Arial"/>
              </a:defRPr>
            </a:lvl1pPr>
          </a:lstStyle>
          <a:p>
            <a:r>
              <a:rPr lang="sv-SE" dirty="0" smtClean="0"/>
              <a:t>Parkering</a:t>
            </a:r>
          </a:p>
          <a:p>
            <a:r>
              <a:rPr lang="sv-SE" dirty="0" smtClean="0"/>
              <a:t>L&amp;L</a:t>
            </a:r>
            <a:endParaRPr lang="sv-SE" dirty="0"/>
          </a:p>
        </p:txBody>
      </p:sp>
      <p:sp>
        <p:nvSpPr>
          <p:cNvPr id="27" name="Platshållare för text 29"/>
          <p:cNvSpPr txBox="1">
            <a:spLocks/>
          </p:cNvSpPr>
          <p:nvPr/>
        </p:nvSpPr>
        <p:spPr>
          <a:xfrm>
            <a:off x="457200" y="1690265"/>
            <a:ext cx="3008313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sz="1200" smtClean="0"/>
          </a:p>
          <a:p>
            <a:pPr fontAlgn="auto">
              <a:spcAft>
                <a:spcPts val="0"/>
              </a:spcAft>
            </a:pPr>
            <a:endParaRPr lang="sv-SE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695" y="276745"/>
            <a:ext cx="5402978" cy="639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Rak 2"/>
          <p:cNvCxnSpPr/>
          <p:nvPr/>
        </p:nvCxnSpPr>
        <p:spPr>
          <a:xfrm>
            <a:off x="4572000" y="1124744"/>
            <a:ext cx="2880320" cy="15121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/>
        </p:nvCxnSpPr>
        <p:spPr>
          <a:xfrm flipH="1">
            <a:off x="4067944" y="1124744"/>
            <a:ext cx="504056" cy="8640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/>
        </p:nvCxnSpPr>
        <p:spPr>
          <a:xfrm flipH="1" flipV="1">
            <a:off x="4067944" y="1988840"/>
            <a:ext cx="1368152" cy="8640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/>
        </p:nvCxnSpPr>
        <p:spPr>
          <a:xfrm flipH="1">
            <a:off x="5364088" y="2852936"/>
            <a:ext cx="112204" cy="6201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/>
          <p:nvPr/>
        </p:nvCxnSpPr>
        <p:spPr>
          <a:xfrm flipH="1" flipV="1">
            <a:off x="5420190" y="3473052"/>
            <a:ext cx="880002" cy="3159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/>
        </p:nvCxnSpPr>
        <p:spPr>
          <a:xfrm flipH="1">
            <a:off x="6300192" y="2924944"/>
            <a:ext cx="504056" cy="8640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/>
        </p:nvCxnSpPr>
        <p:spPr>
          <a:xfrm flipH="1" flipV="1">
            <a:off x="6804248" y="2924944"/>
            <a:ext cx="432048" cy="1821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2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282" y="283970"/>
            <a:ext cx="5822206" cy="573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-6959600" y="-2032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26" name="Rubrik 23"/>
          <p:cNvSpPr txBox="1">
            <a:spLocks/>
          </p:cNvSpPr>
          <p:nvPr/>
        </p:nvSpPr>
        <p:spPr>
          <a:xfrm>
            <a:off x="35496" y="260648"/>
            <a:ext cx="3080321" cy="2983135"/>
          </a:xfrm>
          <a:prstGeom prst="rect">
            <a:avLst/>
          </a:prstGeom>
          <a:solidFill>
            <a:srgbClr val="DD1782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sv-SE"/>
            </a:defPPr>
            <a:lvl1pPr algn="ctr" defTabSz="914400" eaLnBrk="1" latinLnBrk="0" hangingPunct="1">
              <a:buNone/>
              <a:defRPr sz="4400">
                <a:solidFill>
                  <a:schemeClr val="bg1"/>
                </a:solidFill>
                <a:latin typeface="+mn-lt"/>
                <a:ea typeface="+mj-ea"/>
                <a:cs typeface="Arial"/>
              </a:defRPr>
            </a:lvl1pPr>
          </a:lstStyle>
          <a:p>
            <a:r>
              <a:rPr lang="sv-SE" dirty="0" smtClean="0"/>
              <a:t>Parkering</a:t>
            </a:r>
          </a:p>
          <a:p>
            <a:r>
              <a:rPr lang="sv-SE" dirty="0" smtClean="0"/>
              <a:t>Ridhus</a:t>
            </a:r>
          </a:p>
          <a:p>
            <a:r>
              <a:rPr lang="sv-SE" sz="2000" dirty="0" smtClean="0"/>
              <a:t>Bussparkering</a:t>
            </a:r>
            <a:endParaRPr lang="sv-SE" sz="2000" dirty="0"/>
          </a:p>
        </p:txBody>
      </p:sp>
      <p:sp>
        <p:nvSpPr>
          <p:cNvPr id="27" name="Platshållare för text 29"/>
          <p:cNvSpPr txBox="1">
            <a:spLocks/>
          </p:cNvSpPr>
          <p:nvPr/>
        </p:nvSpPr>
        <p:spPr>
          <a:xfrm>
            <a:off x="457200" y="1690265"/>
            <a:ext cx="3008313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sz="1200" dirty="0" smtClean="0"/>
          </a:p>
          <a:p>
            <a:pPr fontAlgn="auto">
              <a:spcAft>
                <a:spcPts val="0"/>
              </a:spcAft>
            </a:pPr>
            <a:endParaRPr lang="sv-SE" sz="1200" dirty="0"/>
          </a:p>
        </p:txBody>
      </p:sp>
      <p:cxnSp>
        <p:nvCxnSpPr>
          <p:cNvPr id="3" name="Rak 2"/>
          <p:cNvCxnSpPr/>
          <p:nvPr/>
        </p:nvCxnSpPr>
        <p:spPr>
          <a:xfrm>
            <a:off x="3465513" y="1918372"/>
            <a:ext cx="3842791" cy="24467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/>
        </p:nvCxnSpPr>
        <p:spPr>
          <a:xfrm flipH="1" flipV="1">
            <a:off x="4211960" y="796785"/>
            <a:ext cx="3816424" cy="23558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/>
        </p:nvCxnSpPr>
        <p:spPr>
          <a:xfrm flipH="1">
            <a:off x="3470163" y="796785"/>
            <a:ext cx="741797" cy="112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395536" y="4149080"/>
            <a:ext cx="27467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Denna parkering används främst till bussparkering.</a:t>
            </a:r>
          </a:p>
          <a:p>
            <a:r>
              <a:rPr lang="sv-SE" dirty="0" smtClean="0"/>
              <a:t>Om plats finns fyller vi på med bilar.</a:t>
            </a:r>
          </a:p>
          <a:p>
            <a:r>
              <a:rPr lang="sv-SE" dirty="0" smtClean="0"/>
              <a:t>Avgift Bilar 100:-</a:t>
            </a:r>
          </a:p>
          <a:p>
            <a:r>
              <a:rPr lang="sv-SE" dirty="0" smtClean="0"/>
              <a:t>Bussar gratis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131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260648"/>
            <a:ext cx="5594581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-6959600" y="-2032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26" name="Rubrik 23"/>
          <p:cNvSpPr txBox="1">
            <a:spLocks/>
          </p:cNvSpPr>
          <p:nvPr/>
        </p:nvSpPr>
        <p:spPr>
          <a:xfrm>
            <a:off x="35496" y="260648"/>
            <a:ext cx="3080321" cy="2983135"/>
          </a:xfrm>
          <a:prstGeom prst="rect">
            <a:avLst/>
          </a:prstGeom>
          <a:solidFill>
            <a:srgbClr val="DD1782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sv-SE"/>
            </a:defPPr>
            <a:lvl1pPr algn="ctr" defTabSz="914400" eaLnBrk="1" latinLnBrk="0" hangingPunct="1">
              <a:buNone/>
              <a:defRPr sz="4400">
                <a:solidFill>
                  <a:schemeClr val="bg1"/>
                </a:solidFill>
                <a:latin typeface="+mn-lt"/>
                <a:ea typeface="+mj-ea"/>
                <a:cs typeface="Arial"/>
              </a:defRPr>
            </a:lvl1pPr>
          </a:lstStyle>
          <a:p>
            <a:r>
              <a:rPr lang="sv-SE" dirty="0" smtClean="0"/>
              <a:t>Parkering</a:t>
            </a:r>
          </a:p>
          <a:p>
            <a:r>
              <a:rPr lang="sv-SE" dirty="0" smtClean="0"/>
              <a:t>Restaurang</a:t>
            </a:r>
          </a:p>
          <a:p>
            <a:r>
              <a:rPr lang="sv-SE" dirty="0" smtClean="0"/>
              <a:t>entré</a:t>
            </a:r>
            <a:endParaRPr lang="sv-SE" sz="2000" dirty="0"/>
          </a:p>
        </p:txBody>
      </p:sp>
      <p:sp>
        <p:nvSpPr>
          <p:cNvPr id="27" name="Platshållare för text 29"/>
          <p:cNvSpPr txBox="1">
            <a:spLocks/>
          </p:cNvSpPr>
          <p:nvPr/>
        </p:nvSpPr>
        <p:spPr>
          <a:xfrm>
            <a:off x="457200" y="1690265"/>
            <a:ext cx="3008313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sz="1200" dirty="0" smtClean="0"/>
          </a:p>
          <a:p>
            <a:pPr fontAlgn="auto">
              <a:spcAft>
                <a:spcPts val="0"/>
              </a:spcAft>
            </a:pPr>
            <a:endParaRPr lang="sv-SE" sz="1200" dirty="0"/>
          </a:p>
        </p:txBody>
      </p:sp>
      <p:cxnSp>
        <p:nvCxnSpPr>
          <p:cNvPr id="3" name="Rak 2"/>
          <p:cNvCxnSpPr/>
          <p:nvPr/>
        </p:nvCxnSpPr>
        <p:spPr>
          <a:xfrm flipV="1">
            <a:off x="3851920" y="2420888"/>
            <a:ext cx="1224137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/>
        </p:nvCxnSpPr>
        <p:spPr>
          <a:xfrm flipH="1" flipV="1">
            <a:off x="6228184" y="1556792"/>
            <a:ext cx="1800201" cy="13681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42"/>
          <p:cNvCxnSpPr/>
          <p:nvPr/>
        </p:nvCxnSpPr>
        <p:spPr>
          <a:xfrm flipH="1">
            <a:off x="5076057" y="1556792"/>
            <a:ext cx="1152127" cy="8640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>
            <a:off x="3923928" y="2717304"/>
            <a:ext cx="432048" cy="207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>
            <a:off x="4355976" y="2964120"/>
            <a:ext cx="720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>
            <a:off x="5076057" y="2964120"/>
            <a:ext cx="1296143" cy="10716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>
            <a:off x="6372200" y="4035796"/>
            <a:ext cx="144016" cy="15534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/>
        </p:nvCxnSpPr>
        <p:spPr>
          <a:xfrm>
            <a:off x="6465861" y="5580457"/>
            <a:ext cx="554411" cy="1527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/>
        </p:nvCxnSpPr>
        <p:spPr>
          <a:xfrm flipV="1">
            <a:off x="7020272" y="5589240"/>
            <a:ext cx="710106" cy="144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/>
        </p:nvCxnSpPr>
        <p:spPr>
          <a:xfrm>
            <a:off x="7709265" y="5580457"/>
            <a:ext cx="710106" cy="2968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/>
        </p:nvCxnSpPr>
        <p:spPr>
          <a:xfrm flipV="1">
            <a:off x="8419371" y="4941168"/>
            <a:ext cx="257085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/>
        </p:nvCxnSpPr>
        <p:spPr>
          <a:xfrm>
            <a:off x="8028385" y="3068960"/>
            <a:ext cx="648071" cy="18722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/>
        </p:nvCxnSpPr>
        <p:spPr>
          <a:xfrm flipH="1">
            <a:off x="4139952" y="1556792"/>
            <a:ext cx="1656184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/>
        </p:nvCxnSpPr>
        <p:spPr>
          <a:xfrm flipH="1">
            <a:off x="3779912" y="1916832"/>
            <a:ext cx="360040" cy="6480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/>
        </p:nvCxnSpPr>
        <p:spPr>
          <a:xfrm flipH="1">
            <a:off x="3851920" y="2060848"/>
            <a:ext cx="1656184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k 51"/>
          <p:cNvCxnSpPr/>
          <p:nvPr/>
        </p:nvCxnSpPr>
        <p:spPr>
          <a:xfrm flipH="1">
            <a:off x="5508104" y="1736812"/>
            <a:ext cx="432048" cy="3240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1" name="textruta 2060"/>
          <p:cNvSpPr txBox="1"/>
          <p:nvPr/>
        </p:nvSpPr>
        <p:spPr>
          <a:xfrm>
            <a:off x="4139952" y="1700210"/>
            <a:ext cx="86409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Special</a:t>
            </a:r>
          </a:p>
          <a:p>
            <a:r>
              <a:rPr lang="sv-SE" sz="1100" dirty="0" smtClean="0"/>
              <a:t>parkering</a:t>
            </a:r>
            <a:endParaRPr lang="sv-SE" sz="1100" dirty="0"/>
          </a:p>
        </p:txBody>
      </p:sp>
      <p:sp>
        <p:nvSpPr>
          <p:cNvPr id="2062" name="textruta 2061"/>
          <p:cNvSpPr txBox="1"/>
          <p:nvPr/>
        </p:nvSpPr>
        <p:spPr>
          <a:xfrm>
            <a:off x="755576" y="3645024"/>
            <a:ext cx="259228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Specialparkering</a:t>
            </a:r>
          </a:p>
          <a:p>
            <a:r>
              <a:rPr lang="sv-SE" sz="1000" dirty="0" smtClean="0"/>
              <a:t>Gäster med parkeringskort utfärdade  Solvalla</a:t>
            </a:r>
          </a:p>
          <a:p>
            <a:r>
              <a:rPr lang="sv-SE" sz="1000" dirty="0" smtClean="0"/>
              <a:t>Solvallapersonal med personalkort eller parkeringsbiljett.</a:t>
            </a:r>
          </a:p>
          <a:p>
            <a:r>
              <a:rPr lang="sv-SE" sz="1000" dirty="0" smtClean="0"/>
              <a:t> 10 platser ska reserveras för  handikapp</a:t>
            </a:r>
            <a:r>
              <a:rPr lang="sv-SE" dirty="0" smtClean="0"/>
              <a:t>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68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429" y="260801"/>
            <a:ext cx="568140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-6959600" y="-2032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26" name="Rubrik 23"/>
          <p:cNvSpPr txBox="1">
            <a:spLocks/>
          </p:cNvSpPr>
          <p:nvPr/>
        </p:nvSpPr>
        <p:spPr>
          <a:xfrm>
            <a:off x="35496" y="260648"/>
            <a:ext cx="3080321" cy="2983135"/>
          </a:xfrm>
          <a:prstGeom prst="rect">
            <a:avLst/>
          </a:prstGeom>
          <a:solidFill>
            <a:srgbClr val="DD1782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sv-SE"/>
            </a:defPPr>
            <a:lvl1pPr algn="ctr" defTabSz="914400" eaLnBrk="1" latinLnBrk="0" hangingPunct="1">
              <a:buNone/>
              <a:defRPr sz="4400">
                <a:solidFill>
                  <a:schemeClr val="bg1"/>
                </a:solidFill>
                <a:latin typeface="+mn-lt"/>
                <a:ea typeface="+mj-ea"/>
                <a:cs typeface="Arial"/>
              </a:defRPr>
            </a:lvl1pPr>
          </a:lstStyle>
          <a:p>
            <a:r>
              <a:rPr lang="sv-SE" dirty="0" smtClean="0"/>
              <a:t>Parkering</a:t>
            </a:r>
          </a:p>
          <a:p>
            <a:r>
              <a:rPr lang="sv-SE" dirty="0" smtClean="0"/>
              <a:t>Bällsta allé</a:t>
            </a:r>
            <a:endParaRPr lang="sv-SE" sz="2000" dirty="0"/>
          </a:p>
        </p:txBody>
      </p:sp>
      <p:sp>
        <p:nvSpPr>
          <p:cNvPr id="27" name="Platshållare för text 29"/>
          <p:cNvSpPr txBox="1">
            <a:spLocks/>
          </p:cNvSpPr>
          <p:nvPr/>
        </p:nvSpPr>
        <p:spPr>
          <a:xfrm>
            <a:off x="457200" y="1690265"/>
            <a:ext cx="3008313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sv-SE" sz="1200" dirty="0" smtClean="0"/>
          </a:p>
          <a:p>
            <a:pPr fontAlgn="auto">
              <a:spcAft>
                <a:spcPts val="0"/>
              </a:spcAft>
            </a:pPr>
            <a:endParaRPr lang="sv-SE" sz="1200" dirty="0"/>
          </a:p>
        </p:txBody>
      </p:sp>
      <p:cxnSp>
        <p:nvCxnSpPr>
          <p:cNvPr id="37" name="Rak 36"/>
          <p:cNvCxnSpPr/>
          <p:nvPr/>
        </p:nvCxnSpPr>
        <p:spPr>
          <a:xfrm flipV="1">
            <a:off x="4355976" y="2996952"/>
            <a:ext cx="3528391" cy="1656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/>
        </p:nvCxnSpPr>
        <p:spPr>
          <a:xfrm>
            <a:off x="7236296" y="1124744"/>
            <a:ext cx="648071" cy="18722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/>
        </p:nvCxnSpPr>
        <p:spPr>
          <a:xfrm flipH="1">
            <a:off x="5491193" y="1176204"/>
            <a:ext cx="1656184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/>
          <p:nvPr/>
        </p:nvCxnSpPr>
        <p:spPr>
          <a:xfrm>
            <a:off x="3851920" y="2060848"/>
            <a:ext cx="504056" cy="2592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/>
        </p:nvCxnSpPr>
        <p:spPr>
          <a:xfrm flipH="1">
            <a:off x="3851920" y="1556792"/>
            <a:ext cx="1656184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0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74</Words>
  <Application>Microsoft Office PowerPoint</Application>
  <PresentationFormat>Bildspel på skärmen (4:3)</PresentationFormat>
  <Paragraphs>36</Paragraphs>
  <Slides>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6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AB Trav och Galopp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Per Wivallius</dc:creator>
  <cp:lastModifiedBy>Sofia</cp:lastModifiedBy>
  <cp:revision>5</cp:revision>
  <dcterms:created xsi:type="dcterms:W3CDTF">2015-05-25T17:20:33Z</dcterms:created>
  <dcterms:modified xsi:type="dcterms:W3CDTF">2015-05-26T06:43:38Z</dcterms:modified>
</cp:coreProperties>
</file>